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4E6"/>
    <a:srgbClr val="004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35" autoAdjust="0"/>
  </p:normalViewPr>
  <p:slideViewPr>
    <p:cSldViewPr>
      <p:cViewPr>
        <p:scale>
          <a:sx n="70" d="100"/>
          <a:sy n="70" d="100"/>
        </p:scale>
        <p:origin x="-162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7A1B08D-731A-454F-8441-8C5AD36607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8E20000-6C1A-424F-B990-18FB833228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5" name="Picture 15" descr="baggrund_we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pic>
        <p:nvPicPr>
          <p:cNvPr id="10247" name="Picture 7" descr="topbjaelkeNYu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025" y="0"/>
            <a:ext cx="2232025" cy="6742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0"/>
            <a:ext cx="6543675" cy="6742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topbjaelkeNYm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pic>
        <p:nvPicPr>
          <p:cNvPr id="4104" name="Picture 8" descr="baggrundDarkBlueNySu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0"/>
            <a:ext cx="8208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ADD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692150"/>
            <a:ext cx="8928100" cy="604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enter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Projektseminar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ETV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692150"/>
            <a:ext cx="8928100" cy="433388"/>
          </a:xfrm>
        </p:spPr>
        <p:txBody>
          <a:bodyPr/>
          <a:lstStyle/>
          <a:p>
            <a:r>
              <a:rPr lang="en-US" dirty="0" smtClean="0"/>
              <a:t>DANETV – </a:t>
            </a:r>
            <a:r>
              <a:rPr lang="en-US" dirty="0" err="1" smtClean="0"/>
              <a:t>velkomst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principper</a:t>
            </a:r>
            <a:endParaRPr lang="en-US" dirty="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07950" y="1052513"/>
            <a:ext cx="8856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dirty="0" smtClean="0">
                <a:solidFill>
                  <a:srgbClr val="C0D4E6"/>
                </a:solidFill>
              </a:rPr>
              <a:t>Christian Grøn, DHI</a:t>
            </a:r>
            <a:endParaRPr lang="en-US" sz="1800" dirty="0">
              <a:solidFill>
                <a:srgbClr val="C0D4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med resten af verden?</a:t>
            </a:r>
            <a:endParaRPr lang="da-DK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59721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 descr="ETVCanad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7704138" cy="9874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57290" y="4500570"/>
            <a:ext cx="6153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Korea, Japan, Bangladesh and Singapore ETV</a:t>
            </a:r>
            <a:endParaRPr lang="da-DK" dirty="0"/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285720" y="5643578"/>
            <a:ext cx="2695575" cy="647700"/>
            <a:chOff x="431" y="2568"/>
            <a:chExt cx="1698" cy="408"/>
          </a:xfrm>
        </p:grpSpPr>
        <p:pic>
          <p:nvPicPr>
            <p:cNvPr id="7" name="Picture 9" descr="CEN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" y="2568"/>
              <a:ext cx="1698" cy="408"/>
            </a:xfrm>
            <a:prstGeom prst="rect">
              <a:avLst/>
            </a:prstGeom>
            <a:noFill/>
          </p:spPr>
        </p:pic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1156" y="2568"/>
              <a:ext cx="61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a-DK" sz="1400"/>
                <a:t>EN 45011</a:t>
              </a:r>
            </a:p>
          </p:txBody>
        </p:sp>
      </p:grp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3143240" y="5286388"/>
            <a:ext cx="1244893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a-DK" dirty="0">
                <a:solidFill>
                  <a:schemeClr val="tx1"/>
                </a:solidFill>
              </a:rPr>
              <a:t>MCERTS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714744" y="6000768"/>
            <a:ext cx="4911794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a-DK" dirty="0">
                <a:solidFill>
                  <a:schemeClr val="tx1"/>
                </a:solidFill>
              </a:rPr>
              <a:t>Miljøvaremærkning, miljødeklaration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Målene med </a:t>
            </a:r>
            <a:r>
              <a:rPr lang="da-DK" dirty="0" smtClean="0"/>
              <a:t>DANETV i sammenhængen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Slagkraftigt </a:t>
            </a:r>
            <a:r>
              <a:rPr lang="da-DK" dirty="0" smtClean="0"/>
              <a:t>og bredt dansk ETV center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Operationelt og etableret i EU ETV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EU ETV organisering </a:t>
            </a:r>
            <a:r>
              <a:rPr lang="da-DK" dirty="0" smtClean="0"/>
              <a:t>og dækning svarende til DK og DANETV ønsker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Dagens progra</a:t>
            </a:r>
            <a:r>
              <a:rPr lang="da-DK" dirty="0"/>
              <a:t>m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 l="-3344" t="-4552"/>
          <a:stretch>
            <a:fillRect/>
          </a:stretch>
        </p:blipFill>
        <p:spPr bwMode="auto">
          <a:xfrm>
            <a:off x="214282" y="1571612"/>
            <a:ext cx="8786874" cy="4353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</a:t>
            </a:r>
            <a:endParaRPr lang="da-DK" dirty="0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/>
          <a:srcRect l="-496" t="-8586" r="8822"/>
          <a:stretch>
            <a:fillRect/>
          </a:stretch>
        </p:blipFill>
        <p:spPr bwMode="auto">
          <a:xfrm>
            <a:off x="571472" y="1928802"/>
            <a:ext cx="7786742" cy="36152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Formål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Independent proof of technology performance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algn="ctr"/>
            <a:r>
              <a:rPr lang="en-US" dirty="0" smtClean="0">
                <a:sym typeface="Wingdings" pitchFamily="2" charset="2"/>
              </a:rPr>
              <a:t></a:t>
            </a:r>
          </a:p>
          <a:p>
            <a:pPr algn="ctr"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Facilitated market introduction and enhanced competitiveness for the producers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Competition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Better decisions on technology purchase by users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Selection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Improved basis for technology approval by authorities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Regulation</a:t>
            </a:r>
          </a:p>
          <a:p>
            <a:pPr>
              <a:buFont typeface="Arial" pitchFamily="34" charset="0"/>
              <a:buChar char="•"/>
            </a:pP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Forløb</a:t>
            </a:r>
            <a:endParaRPr lang="da-DK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32"/>
            <a:ext cx="5883294" cy="5843993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Hvem gør hvad?</a:t>
            </a:r>
            <a:endParaRPr lang="da-DK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85984" y="1214422"/>
            <a:ext cx="1728787" cy="7921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EU-ETV Team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935931" y="2634453"/>
            <a:ext cx="2428892" cy="7921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Thematic verification </a:t>
            </a:r>
            <a:r>
              <a:rPr lang="en-US" sz="1800" dirty="0" err="1">
                <a:solidFill>
                  <a:schemeClr val="tx1"/>
                </a:solidFill>
              </a:rPr>
              <a:t>organisation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" name="AutoShape 7"/>
          <p:cNvCxnSpPr>
            <a:cxnSpLocks noChangeShapeType="1"/>
          </p:cNvCxnSpPr>
          <p:nvPr/>
        </p:nvCxnSpPr>
        <p:spPr bwMode="auto">
          <a:xfrm rot="5400000">
            <a:off x="2998771" y="2320518"/>
            <a:ext cx="303213" cy="1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6" name="AutoShape 8"/>
          <p:cNvCxnSpPr>
            <a:cxnSpLocks noChangeShapeType="1"/>
          </p:cNvCxnSpPr>
          <p:nvPr/>
        </p:nvCxnSpPr>
        <p:spPr bwMode="auto">
          <a:xfrm rot="10800000" flipV="1">
            <a:off x="4614856" y="3071810"/>
            <a:ext cx="493224" cy="871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962133" y="4357694"/>
            <a:ext cx="2376488" cy="1439862"/>
            <a:chOff x="295" y="3475"/>
            <a:chExt cx="1497" cy="90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295" y="3475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laboratories</a:t>
              </a: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431" y="3611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laboratories</a:t>
              </a:r>
            </a:p>
          </p:txBody>
        </p: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567" y="3747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laboratories</a:t>
              </a:r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703" y="3883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laboratories</a:t>
              </a:r>
            </a:p>
          </p:txBody>
        </p:sp>
      </p:grp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5329236" y="2214554"/>
            <a:ext cx="2376487" cy="1465262"/>
            <a:chOff x="317" y="2179"/>
            <a:chExt cx="1497" cy="923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317" y="2179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National contact points</a:t>
              </a:r>
            </a:p>
          </p:txBody>
        </p:sp>
        <p:cxnSp>
          <p:nvCxnSpPr>
            <p:cNvPr id="14" name="AutoShape 14"/>
            <p:cNvCxnSpPr>
              <a:cxnSpLocks noChangeShapeType="1"/>
            </p:cNvCxnSpPr>
            <p:nvPr/>
          </p:nvCxnSpPr>
          <p:spPr bwMode="auto">
            <a:xfrm flipH="1">
              <a:off x="861" y="2869"/>
              <a:ext cx="1" cy="233"/>
            </a:xfrm>
            <a:prstGeom prst="straightConnector1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453" y="2315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National contact points</a:t>
              </a:r>
            </a:p>
          </p:txBody>
        </p:sp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589" y="2451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National contact points</a:t>
              </a: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725" y="2587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National contact points</a:t>
              </a:r>
            </a:p>
          </p:txBody>
        </p:sp>
      </p:grpSp>
      <p:cxnSp>
        <p:nvCxnSpPr>
          <p:cNvPr id="18" name="AutoShape 32"/>
          <p:cNvCxnSpPr>
            <a:cxnSpLocks noChangeShapeType="1"/>
          </p:cNvCxnSpPr>
          <p:nvPr/>
        </p:nvCxnSpPr>
        <p:spPr bwMode="auto">
          <a:xfrm>
            <a:off x="3150377" y="3740549"/>
            <a:ext cx="0" cy="303212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kunne det være?</a:t>
            </a:r>
            <a:endParaRPr lang="da-DK" dirty="0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286116" y="1571612"/>
            <a:ext cx="1728788" cy="8143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EU ETV</a:t>
            </a:r>
          </a:p>
        </p:txBody>
      </p:sp>
      <p:cxnSp>
        <p:nvCxnSpPr>
          <p:cNvPr id="4" name="AutoShape 18"/>
          <p:cNvCxnSpPr>
            <a:cxnSpLocks noChangeShapeType="1"/>
          </p:cNvCxnSpPr>
          <p:nvPr/>
        </p:nvCxnSpPr>
        <p:spPr bwMode="auto">
          <a:xfrm>
            <a:off x="4149716" y="2709850"/>
            <a:ext cx="0" cy="409575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962266" y="3443275"/>
            <a:ext cx="2376488" cy="1439862"/>
            <a:chOff x="3243" y="2795"/>
            <a:chExt cx="1497" cy="907"/>
          </a:xfrm>
        </p:grpSpPr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3243" y="2795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and verification centers</a:t>
              </a:r>
            </a:p>
          </p:txBody>
        </p:sp>
        <p:sp>
          <p:nvSpPr>
            <p:cNvPr id="7" name="Rectangle 24"/>
            <p:cNvSpPr>
              <a:spLocks noChangeArrowheads="1"/>
            </p:cNvSpPr>
            <p:nvPr/>
          </p:nvSpPr>
          <p:spPr bwMode="auto">
            <a:xfrm>
              <a:off x="3379" y="2931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and verification centers</a:t>
              </a:r>
            </a:p>
          </p:txBody>
        </p:sp>
        <p:sp>
          <p:nvSpPr>
            <p:cNvPr id="8" name="Rectangle 25"/>
            <p:cNvSpPr>
              <a:spLocks noChangeArrowheads="1"/>
            </p:cNvSpPr>
            <p:nvPr/>
          </p:nvSpPr>
          <p:spPr bwMode="auto">
            <a:xfrm>
              <a:off x="3515" y="3067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and verification centers</a:t>
              </a:r>
            </a:p>
          </p:txBody>
        </p:sp>
        <p:sp>
          <p:nvSpPr>
            <p:cNvPr id="9" name="Rectangle 26"/>
            <p:cNvSpPr>
              <a:spLocks noChangeArrowheads="1"/>
            </p:cNvSpPr>
            <p:nvPr/>
          </p:nvSpPr>
          <p:spPr bwMode="auto">
            <a:xfrm>
              <a:off x="3651" y="3203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>
                  <a:solidFill>
                    <a:schemeClr val="tx1"/>
                  </a:solidFill>
                </a:rPr>
                <a:t>Test and verification centers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Hvem er kunderne?</a:t>
            </a:r>
            <a:endParaRPr lang="da-DK" dirty="0"/>
          </a:p>
        </p:txBody>
      </p:sp>
      <p:graphicFrame>
        <p:nvGraphicFramePr>
          <p:cNvPr id="3" name="Diagram 3"/>
          <p:cNvGraphicFramePr>
            <a:graphicFrameLocks/>
          </p:cNvGraphicFramePr>
          <p:nvPr/>
        </p:nvGraphicFramePr>
        <p:xfrm>
          <a:off x="1142976" y="1571612"/>
          <a:ext cx="6778625" cy="4525963"/>
        </p:xfrm>
        <a:graphic>
          <a:graphicData uri="http://schemas.openxmlformats.org/drawingml/2006/compatibility">
            <com:legacyDrawing xmlns:com="http://schemas.openxmlformats.org/drawingml/2006/compatibility" spid="_x0000_s63490"/>
          </a:graphicData>
        </a:graphic>
      </p:graphicFrame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113314" y="1455725"/>
            <a:ext cx="1728787" cy="476071"/>
          </a:xfrm>
          <a:prstGeom prst="wedgeEllipseCallout">
            <a:avLst>
              <a:gd name="adj1" fmla="val -66620"/>
              <a:gd name="adj2" fmla="val 50417"/>
            </a:avLst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Industry</a:t>
            </a: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5978501" y="5200637"/>
            <a:ext cx="1728788" cy="476071"/>
          </a:xfrm>
          <a:prstGeom prst="wedgeEllipseCallout">
            <a:avLst>
              <a:gd name="adj1" fmla="val -37051"/>
              <a:gd name="adj2" fmla="val -84171"/>
            </a:avLst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1154089" y="3760775"/>
            <a:ext cx="1728787" cy="476071"/>
          </a:xfrm>
          <a:prstGeom prst="wedgeEllipseCallout">
            <a:avLst>
              <a:gd name="adj1" fmla="val 45958"/>
              <a:gd name="adj2" fmla="val 85565"/>
            </a:avLst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Processen i EU</a:t>
            </a:r>
            <a:endParaRPr lang="da-DK" dirty="0"/>
          </a:p>
        </p:txBody>
      </p:sp>
      <p:sp>
        <p:nvSpPr>
          <p:cNvPr id="65538" name="AutoShape 2" descr="http://www.eu-etv-strategy.eu/images/tritech.gif"/>
          <p:cNvSpPr>
            <a:spLocks noChangeAspect="1" noChangeArrowheads="1"/>
          </p:cNvSpPr>
          <p:nvPr/>
        </p:nvSpPr>
        <p:spPr bwMode="auto">
          <a:xfrm>
            <a:off x="63500" y="-136525"/>
            <a:ext cx="962025" cy="647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4" name="Picture 3" descr="trite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00" y="3468574"/>
            <a:ext cx="1406980" cy="902812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/>
          <a:srcRect l="3496"/>
          <a:stretch>
            <a:fillRect/>
          </a:stretch>
        </p:blipFill>
        <p:spPr bwMode="auto">
          <a:xfrm>
            <a:off x="299368" y="4558360"/>
            <a:ext cx="14414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5" descr="PROMOTE"/>
          <p:cNvPicPr>
            <a:picLocks noChangeAspect="1" noChangeArrowheads="1"/>
          </p:cNvPicPr>
          <p:nvPr/>
        </p:nvPicPr>
        <p:blipFill>
          <a:blip r:embed="rId4"/>
          <a:srcRect r="72424"/>
          <a:stretch>
            <a:fillRect/>
          </a:stretch>
        </p:blipFill>
        <p:spPr bwMode="auto">
          <a:xfrm>
            <a:off x="285720" y="2357430"/>
            <a:ext cx="1413852" cy="933557"/>
          </a:xfrm>
          <a:prstGeom prst="rect">
            <a:avLst/>
          </a:prstGeom>
          <a:noFill/>
        </p:spPr>
      </p:pic>
      <p:pic>
        <p:nvPicPr>
          <p:cNvPr id="7" name="Picture 16" descr="AIRT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214422"/>
            <a:ext cx="1428760" cy="948292"/>
          </a:xfrm>
          <a:prstGeom prst="rect">
            <a:avLst/>
          </a:prstGeom>
          <a:noFill/>
        </p:spPr>
      </p:pic>
      <p:pic>
        <p:nvPicPr>
          <p:cNvPr id="8" name="Picture 13" descr="NOWATECH 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57290" y="5929330"/>
            <a:ext cx="3071834" cy="552450"/>
          </a:xfrm>
          <a:prstGeom prst="rect">
            <a:avLst/>
          </a:prstGeom>
          <a:noFill/>
        </p:spPr>
      </p:pic>
      <p:sp>
        <p:nvSpPr>
          <p:cNvPr id="9" name="Right Arrow 8"/>
          <p:cNvSpPr/>
          <p:nvPr/>
        </p:nvSpPr>
        <p:spPr bwMode="auto">
          <a:xfrm>
            <a:off x="1928794" y="2607463"/>
            <a:ext cx="2357454" cy="157163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Forslag</a:t>
            </a:r>
            <a:r>
              <a:rPr kumimoji="0" lang="da-DK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efteråret 2008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4357686" y="2607463"/>
            <a:ext cx="2143140" cy="157163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Politisk behandling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6572264" y="2607463"/>
            <a:ext cx="2214578" cy="157163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800" dirty="0" smtClean="0">
                <a:solidFill>
                  <a:schemeClr val="tx1"/>
                </a:solidFill>
              </a:rPr>
              <a:t>Drift fra 2010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1736" y="1643050"/>
            <a:ext cx="578647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chemeClr val="tx1"/>
                </a:solidFill>
              </a:rPr>
              <a:t>AdvanceETV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3500430" y="4143380"/>
            <a:ext cx="5643570" cy="157163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800" dirty="0" smtClean="0">
                <a:solidFill>
                  <a:schemeClr val="tx1"/>
                </a:solidFill>
              </a:rPr>
              <a:t>DANETV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DHI_UK">
  <a:themeElements>
    <a:clrScheme name="DHI_VM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HI_VM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HI_V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DHI_UK</Template>
  <TotalTime>167</TotalTime>
  <Words>173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Verdana</vt:lpstr>
      <vt:lpstr>DHI_UK</vt:lpstr>
      <vt:lpstr>Projektseminar om ETV</vt:lpstr>
      <vt:lpstr>Dagens program</vt:lpstr>
      <vt:lpstr>Hvad</vt:lpstr>
      <vt:lpstr>Formål</vt:lpstr>
      <vt:lpstr>Forløb</vt:lpstr>
      <vt:lpstr>Hvem gør hvad?</vt:lpstr>
      <vt:lpstr>Hvordan kunne det være?</vt:lpstr>
      <vt:lpstr>Hvem er kunderne?</vt:lpstr>
      <vt:lpstr>Processen i EU</vt:lpstr>
      <vt:lpstr>Hvad med resten af verden?</vt:lpstr>
      <vt:lpstr>Målene med DANETV i sammenhængen</vt:lpstr>
    </vt:vector>
  </TitlesOfParts>
  <Company>DHI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Projektseminar om ETV</dc:title>
  <dc:creator>Christian Grøn</dc:creator>
  <cp:lastModifiedBy>Christian Grøn</cp:lastModifiedBy>
  <cp:revision>22</cp:revision>
  <dcterms:created xsi:type="dcterms:W3CDTF">2008-09-01T10:11:08Z</dcterms:created>
  <dcterms:modified xsi:type="dcterms:W3CDTF">2008-09-02T10:26:44Z</dcterms:modified>
</cp:coreProperties>
</file>